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 id="264" r:id="rId3"/>
    <p:sldId id="256" r:id="rId4"/>
    <p:sldId id="257" r:id="rId5"/>
    <p:sldId id="258" r:id="rId6"/>
    <p:sldId id="259" r:id="rId7"/>
    <p:sldId id="260" r:id="rId8"/>
    <p:sldId id="261" r:id="rId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8F3DEFBA-8E7D-406D-84AA-74AB6001716B}" type="datetimeFigureOut">
              <a:rPr lang="es-ES" smtClean="0"/>
              <a:pPr/>
              <a:t>27/04/2020</a:t>
            </a:fld>
            <a:endParaRPr lang="es-ES"/>
          </a:p>
        </p:txBody>
      </p:sp>
      <p:sp>
        <p:nvSpPr>
          <p:cNvPr id="2" name="1 Marcador de pie de página"/>
          <p:cNvSpPr>
            <a:spLocks noGrp="1"/>
          </p:cNvSpPr>
          <p:nvPr>
            <p:ph type="ftr" sz="quarter" idx="11"/>
          </p:nvPr>
        </p:nvSpPr>
        <p:spPr/>
        <p:txBody>
          <a:bodyPr/>
          <a:lstStyle/>
          <a:p>
            <a:endParaRPr lang="es-ES"/>
          </a:p>
        </p:txBody>
      </p:sp>
      <p:sp>
        <p:nvSpPr>
          <p:cNvPr id="15" name="14 Marcador de número de diapositiva"/>
          <p:cNvSpPr>
            <a:spLocks noGrp="1"/>
          </p:cNvSpPr>
          <p:nvPr>
            <p:ph type="sldNum" sz="quarter" idx="12"/>
          </p:nvPr>
        </p:nvSpPr>
        <p:spPr>
          <a:xfrm>
            <a:off x="8229600" y="6473952"/>
            <a:ext cx="758952" cy="246888"/>
          </a:xfrm>
        </p:spPr>
        <p:txBody>
          <a:bodyPr/>
          <a:lstStyle/>
          <a:p>
            <a:fld id="{C5FE9D37-4C4E-4E05-8BC8-51755554FB6B}"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F3DEFBA-8E7D-406D-84AA-74AB6001716B}" type="datetimeFigureOut">
              <a:rPr lang="es-ES" smtClean="0"/>
              <a:pPr/>
              <a:t>27/04/2020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5FE9D37-4C4E-4E05-8BC8-51755554FB6B}"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F3DEFBA-8E7D-406D-84AA-74AB6001716B}" type="datetimeFigureOut">
              <a:rPr lang="es-ES" smtClean="0"/>
              <a:pPr/>
              <a:t>27/04/2020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5FE9D37-4C4E-4E05-8BC8-51755554FB6B}"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8F3DEFBA-8E7D-406D-84AA-74AB6001716B}" type="datetimeFigureOut">
              <a:rPr lang="es-ES" smtClean="0"/>
              <a:pPr/>
              <a:t>27/04/2020</a:t>
            </a:fld>
            <a:endParaRPr lang="es-ES"/>
          </a:p>
        </p:txBody>
      </p:sp>
      <p:sp>
        <p:nvSpPr>
          <p:cNvPr id="19" name="18 Marcador de pie de página"/>
          <p:cNvSpPr>
            <a:spLocks noGrp="1"/>
          </p:cNvSpPr>
          <p:nvPr>
            <p:ph type="ftr" sz="quarter" idx="11"/>
          </p:nvPr>
        </p:nvSpPr>
        <p:spPr>
          <a:xfrm>
            <a:off x="3581400" y="76200"/>
            <a:ext cx="2895600" cy="288925"/>
          </a:xfrm>
        </p:spPr>
        <p:txBody>
          <a:bodyPr/>
          <a:lstStyle/>
          <a:p>
            <a:endParaRPr lang="es-ES"/>
          </a:p>
        </p:txBody>
      </p:sp>
      <p:sp>
        <p:nvSpPr>
          <p:cNvPr id="16" name="15 Marcador de número de diapositiva"/>
          <p:cNvSpPr>
            <a:spLocks noGrp="1"/>
          </p:cNvSpPr>
          <p:nvPr>
            <p:ph type="sldNum" sz="quarter" idx="12"/>
          </p:nvPr>
        </p:nvSpPr>
        <p:spPr>
          <a:xfrm>
            <a:off x="8229600" y="6473952"/>
            <a:ext cx="758952" cy="246888"/>
          </a:xfrm>
        </p:spPr>
        <p:txBody>
          <a:bodyPr/>
          <a:lstStyle/>
          <a:p>
            <a:fld id="{C5FE9D37-4C4E-4E05-8BC8-51755554FB6B}"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8F3DEFBA-8E7D-406D-84AA-74AB6001716B}" type="datetimeFigureOut">
              <a:rPr lang="es-ES" smtClean="0"/>
              <a:pPr/>
              <a:t>27/04/2020</a:t>
            </a:fld>
            <a:endParaRPr lang="es-ES"/>
          </a:p>
        </p:txBody>
      </p:sp>
      <p:sp>
        <p:nvSpPr>
          <p:cNvPr id="11" name="10 Marcador de pie de página"/>
          <p:cNvSpPr>
            <a:spLocks noGrp="1"/>
          </p:cNvSpPr>
          <p:nvPr>
            <p:ph type="ftr" sz="quarter" idx="11"/>
          </p:nvPr>
        </p:nvSpPr>
        <p:spPr/>
        <p:txBody>
          <a:bodyPr/>
          <a:lstStyle/>
          <a:p>
            <a:endParaRPr lang="es-ES"/>
          </a:p>
        </p:txBody>
      </p:sp>
      <p:sp>
        <p:nvSpPr>
          <p:cNvPr id="16" name="15 Marcador de número de diapositiva"/>
          <p:cNvSpPr>
            <a:spLocks noGrp="1"/>
          </p:cNvSpPr>
          <p:nvPr>
            <p:ph type="sldNum" sz="quarter" idx="12"/>
          </p:nvPr>
        </p:nvSpPr>
        <p:spPr/>
        <p:txBody>
          <a:bodyPr/>
          <a:lstStyle/>
          <a:p>
            <a:fld id="{C5FE9D37-4C4E-4E05-8BC8-51755554FB6B}" type="slidenum">
              <a:rPr lang="es-ES" smtClean="0"/>
              <a:pPr/>
              <a:t>‹Nº›</a:t>
            </a:fld>
            <a:endParaRPr lang="es-ES"/>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8F3DEFBA-8E7D-406D-84AA-74AB6001716B}" type="datetimeFigureOut">
              <a:rPr lang="es-ES" smtClean="0"/>
              <a:pPr/>
              <a:t>27/04/2020</a:t>
            </a:fld>
            <a:endParaRPr lang="es-ES"/>
          </a:p>
        </p:txBody>
      </p:sp>
      <p:sp>
        <p:nvSpPr>
          <p:cNvPr id="10" name="9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C5FE9D37-4C4E-4E05-8BC8-51755554FB6B}"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8F3DEFBA-8E7D-406D-84AA-74AB6001716B}" type="datetimeFigureOut">
              <a:rPr lang="es-ES" smtClean="0"/>
              <a:pPr/>
              <a:t>27/04/2020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229600" y="6477000"/>
            <a:ext cx="762000" cy="246888"/>
          </a:xfrm>
        </p:spPr>
        <p:txBody>
          <a:bodyPr/>
          <a:lstStyle/>
          <a:p>
            <a:fld id="{C5FE9D37-4C4E-4E05-8BC8-51755554FB6B}" type="slidenum">
              <a:rPr lang="es-ES" smtClean="0"/>
              <a:pPr/>
              <a:t>‹Nº›</a:t>
            </a:fld>
            <a:endParaRPr lang="es-ES"/>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8F3DEFBA-8E7D-406D-84AA-74AB6001716B}" type="datetimeFigureOut">
              <a:rPr lang="es-ES" smtClean="0"/>
              <a:pPr/>
              <a:t>27/04/2020</a:t>
            </a:fld>
            <a:endParaRPr lang="es-ES"/>
          </a:p>
        </p:txBody>
      </p:sp>
      <p:sp>
        <p:nvSpPr>
          <p:cNvPr id="21" name="20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5FE9D37-4C4E-4E05-8BC8-51755554FB6B}"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8F3DEFBA-8E7D-406D-84AA-74AB6001716B}" type="datetimeFigureOut">
              <a:rPr lang="es-ES" smtClean="0"/>
              <a:pPr/>
              <a:t>27/04/2020</a:t>
            </a:fld>
            <a:endParaRPr lang="es-ES"/>
          </a:p>
        </p:txBody>
      </p:sp>
      <p:sp>
        <p:nvSpPr>
          <p:cNvPr id="24" name="23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5FE9D37-4C4E-4E05-8BC8-51755554FB6B}"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8F3DEFBA-8E7D-406D-84AA-74AB6001716B}" type="datetimeFigureOut">
              <a:rPr lang="es-ES" smtClean="0"/>
              <a:pPr/>
              <a:t>27/04/2020</a:t>
            </a:fld>
            <a:endParaRPr lang="es-ES"/>
          </a:p>
        </p:txBody>
      </p:sp>
      <p:sp>
        <p:nvSpPr>
          <p:cNvPr id="29" name="28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5FE9D37-4C4E-4E05-8BC8-51755554FB6B}"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8F3DEFBA-8E7D-406D-84AA-74AB6001716B}" type="datetimeFigureOut">
              <a:rPr lang="es-ES" smtClean="0"/>
              <a:pPr/>
              <a:t>27/04/2020</a:t>
            </a:fld>
            <a:endParaRPr lang="es-ES"/>
          </a:p>
        </p:txBody>
      </p:sp>
      <p:sp>
        <p:nvSpPr>
          <p:cNvPr id="5" name="4 Marcador de pie de página"/>
          <p:cNvSpPr>
            <a:spLocks noGrp="1"/>
          </p:cNvSpPr>
          <p:nvPr>
            <p:ph type="ftr" sz="quarter" idx="11"/>
          </p:nvPr>
        </p:nvSpPr>
        <p:spPr/>
        <p:txBody>
          <a:bodyPr/>
          <a:lstStyle/>
          <a:p>
            <a:endParaRPr lang="es-ES"/>
          </a:p>
        </p:txBody>
      </p:sp>
      <p:sp>
        <p:nvSpPr>
          <p:cNvPr id="31" name="30 Marcador de número de diapositiva"/>
          <p:cNvSpPr>
            <a:spLocks noGrp="1"/>
          </p:cNvSpPr>
          <p:nvPr>
            <p:ph type="sldNum" sz="quarter" idx="12"/>
          </p:nvPr>
        </p:nvSpPr>
        <p:spPr/>
        <p:txBody>
          <a:bodyPr/>
          <a:lstStyle/>
          <a:p>
            <a:fld id="{C5FE9D37-4C4E-4E05-8BC8-51755554FB6B}" type="slidenum">
              <a:rPr lang="es-ES" smtClean="0"/>
              <a:pPr/>
              <a:t>‹Nº›</a:t>
            </a:fld>
            <a:endParaRPr lang="es-ES"/>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8F3DEFBA-8E7D-406D-84AA-74AB6001716B}" type="datetimeFigureOut">
              <a:rPr lang="es-ES" smtClean="0"/>
              <a:pPr/>
              <a:t>27/04/2020</a:t>
            </a:fld>
            <a:endParaRPr lang="es-ES"/>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ES"/>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5FE9D37-4C4E-4E05-8BC8-51755554FB6B}" type="slidenum">
              <a:rPr lang="es-ES" smtClean="0"/>
              <a:pPr/>
              <a:t>‹Nº›</a:t>
            </a:fld>
            <a:endParaRPr lang="es-ES"/>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3.wav"/><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mailto:maritza.huenuanca@elar.cl" TargetMode="External"/><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332656"/>
            <a:ext cx="7884368" cy="838200"/>
          </a:xfrm>
        </p:spPr>
        <p:txBody>
          <a:bodyPr>
            <a:normAutofit fontScale="90000"/>
          </a:bodyPr>
          <a:lstStyle/>
          <a:p>
            <a:r>
              <a:rPr lang="es-ES_tradnl" sz="1100" dirty="0" smtClean="0">
                <a:solidFill>
                  <a:schemeClr val="tx1"/>
                </a:solidFill>
              </a:rPr>
              <a:t>Liceo Particular Avenida Recoleta</a:t>
            </a:r>
            <a:r>
              <a:rPr lang="es-ES" sz="1100" dirty="0" smtClean="0">
                <a:solidFill>
                  <a:schemeClr val="tx1"/>
                </a:solidFill>
              </a:rPr>
              <a:t/>
            </a:r>
            <a:br>
              <a:rPr lang="es-ES" sz="1100" dirty="0" smtClean="0">
                <a:solidFill>
                  <a:schemeClr val="tx1"/>
                </a:solidFill>
              </a:rPr>
            </a:br>
            <a:r>
              <a:rPr lang="es-ES_tradnl" sz="1100" dirty="0" smtClean="0">
                <a:solidFill>
                  <a:schemeClr val="tx1"/>
                </a:solidFill>
              </a:rPr>
              <a:t>Fundación María Romo              </a:t>
            </a:r>
            <a:r>
              <a:rPr lang="es-ES" sz="1100" dirty="0" smtClean="0">
                <a:solidFill>
                  <a:schemeClr val="tx1"/>
                </a:solidFill>
              </a:rPr>
              <a:t/>
            </a:r>
            <a:br>
              <a:rPr lang="es-ES" sz="1100" dirty="0" smtClean="0">
                <a:solidFill>
                  <a:schemeClr val="tx1"/>
                </a:solidFill>
              </a:rPr>
            </a:br>
            <a:r>
              <a:rPr lang="es-ES_tradnl" sz="1100" dirty="0" smtClean="0">
                <a:solidFill>
                  <a:schemeClr val="tx1"/>
                </a:solidFill>
              </a:rPr>
              <a:t>Departamento de Religión</a:t>
            </a:r>
            <a:r>
              <a:rPr lang="es-ES" sz="1100" dirty="0" smtClean="0">
                <a:solidFill>
                  <a:schemeClr val="tx1"/>
                </a:solidFill>
              </a:rPr>
              <a:t/>
            </a:r>
            <a:br>
              <a:rPr lang="es-ES" sz="1100" dirty="0" smtClean="0">
                <a:solidFill>
                  <a:schemeClr val="tx1"/>
                </a:solidFill>
              </a:rPr>
            </a:br>
            <a:r>
              <a:rPr lang="es-ES_tradnl" sz="1100" dirty="0" smtClean="0">
                <a:solidFill>
                  <a:schemeClr val="tx1"/>
                </a:solidFill>
              </a:rPr>
              <a:t>Docente: </a:t>
            </a:r>
            <a:r>
              <a:rPr lang="es-ES_tradnl" sz="1100" dirty="0" err="1" smtClean="0">
                <a:solidFill>
                  <a:schemeClr val="tx1"/>
                </a:solidFill>
              </a:rPr>
              <a:t>Maritza</a:t>
            </a:r>
            <a:r>
              <a:rPr lang="es-ES_tradnl" sz="1100" dirty="0" smtClean="0">
                <a:solidFill>
                  <a:schemeClr val="tx1"/>
                </a:solidFill>
              </a:rPr>
              <a:t> </a:t>
            </a:r>
            <a:r>
              <a:rPr lang="es-ES_tradnl" sz="1100" dirty="0" err="1" smtClean="0">
                <a:solidFill>
                  <a:schemeClr val="tx1"/>
                </a:solidFill>
              </a:rPr>
              <a:t>Huenuanca</a:t>
            </a:r>
            <a:r>
              <a:rPr lang="es-ES" sz="1100" dirty="0" smtClean="0">
                <a:solidFill>
                  <a:schemeClr val="tx1"/>
                </a:solidFill>
              </a:rPr>
              <a:t/>
            </a:r>
            <a:br>
              <a:rPr lang="es-ES" sz="1100" dirty="0" smtClean="0">
                <a:solidFill>
                  <a:schemeClr val="tx1"/>
                </a:solidFill>
              </a:rPr>
            </a:br>
            <a:r>
              <a:rPr lang="es-ES" sz="1100" dirty="0" smtClean="0">
                <a:solidFill>
                  <a:schemeClr val="tx1"/>
                </a:solidFill>
              </a:rPr>
              <a:t>                                                            </a:t>
            </a:r>
            <a:br>
              <a:rPr lang="es-ES" sz="1100" dirty="0" smtClean="0">
                <a:solidFill>
                  <a:schemeClr val="tx1"/>
                </a:solidFill>
              </a:rPr>
            </a:br>
            <a:r>
              <a:rPr lang="es-ES" sz="1100" dirty="0" smtClean="0">
                <a:solidFill>
                  <a:schemeClr val="tx1"/>
                </a:solidFill>
              </a:rPr>
              <a:t>                                                             </a:t>
            </a:r>
            <a:r>
              <a:rPr lang="es-ES_tradnl" sz="1100" dirty="0" smtClean="0">
                <a:solidFill>
                  <a:schemeClr val="tx1"/>
                </a:solidFill>
              </a:rPr>
              <a:t>“EDUCAR ES LA FORMA MÁS ALTA DE LLEGAR A DIOS”</a:t>
            </a:r>
            <a:r>
              <a:rPr lang="es-ES" sz="1100" dirty="0" smtClean="0">
                <a:solidFill>
                  <a:schemeClr val="tx1"/>
                </a:solidFill>
              </a:rPr>
              <a:t/>
            </a:r>
            <a:br>
              <a:rPr lang="es-ES" sz="1100" dirty="0" smtClean="0">
                <a:solidFill>
                  <a:schemeClr val="tx1"/>
                </a:solidFill>
              </a:rPr>
            </a:br>
            <a:endParaRPr lang="es-ES" sz="1100" dirty="0"/>
          </a:p>
        </p:txBody>
      </p:sp>
      <p:sp>
        <p:nvSpPr>
          <p:cNvPr id="3" name="2 Marcador de contenido"/>
          <p:cNvSpPr>
            <a:spLocks noGrp="1"/>
          </p:cNvSpPr>
          <p:nvPr>
            <p:ph idx="1"/>
          </p:nvPr>
        </p:nvSpPr>
        <p:spPr/>
        <p:txBody>
          <a:bodyPr/>
          <a:lstStyle/>
          <a:p>
            <a:endParaRPr lang="es-ES" dirty="0" smtClean="0"/>
          </a:p>
          <a:p>
            <a:endParaRPr lang="es-ES" dirty="0" smtClean="0"/>
          </a:p>
          <a:p>
            <a:endParaRPr lang="es-ES" dirty="0"/>
          </a:p>
        </p:txBody>
      </p:sp>
      <p:pic>
        <p:nvPicPr>
          <p:cNvPr id="4" name="Picture 2" descr="elar"/>
          <p:cNvPicPr>
            <a:picLocks noChangeAspect="1" noChangeArrowheads="1"/>
          </p:cNvPicPr>
          <p:nvPr/>
        </p:nvPicPr>
        <p:blipFill>
          <a:blip r:embed="rId3" cstate="print"/>
          <a:srcRect/>
          <a:stretch>
            <a:fillRect/>
          </a:stretch>
        </p:blipFill>
        <p:spPr bwMode="auto">
          <a:xfrm>
            <a:off x="323528" y="259621"/>
            <a:ext cx="648072" cy="650381"/>
          </a:xfrm>
          <a:prstGeom prst="rect">
            <a:avLst/>
          </a:prstGeom>
          <a:noFill/>
        </p:spPr>
      </p:pic>
      <p:sp>
        <p:nvSpPr>
          <p:cNvPr id="5" name="4 Rectángulo"/>
          <p:cNvSpPr/>
          <p:nvPr/>
        </p:nvSpPr>
        <p:spPr>
          <a:xfrm>
            <a:off x="1287978" y="2348880"/>
            <a:ext cx="6239209" cy="923330"/>
          </a:xfrm>
          <a:prstGeom prst="rect">
            <a:avLst/>
          </a:prstGeom>
          <a:noFill/>
        </p:spPr>
        <p:txBody>
          <a:bodyPr wrap="none" lIns="91440" tIns="45720" rIns="91440" bIns="45720">
            <a:spAutoFit/>
          </a:bodyPr>
          <a:lstStyle/>
          <a:p>
            <a:pPr algn="ctr"/>
            <a:r>
              <a:rPr lang="es-ES" sz="5400" b="1" cap="none" spc="0" dirty="0" smtClean="0">
                <a:ln w="17780" cmpd="sng">
                  <a:solidFill>
                    <a:srgbClr val="FFFFFF"/>
                  </a:solidFill>
                  <a:prstDash val="solid"/>
                  <a:miter lim="800000"/>
                </a:ln>
                <a:solidFill>
                  <a:srgbClr val="FF0000"/>
                </a:solidFill>
                <a:effectLst>
                  <a:outerShdw blurRad="50800" algn="tl" rotWithShape="0">
                    <a:srgbClr val="000000"/>
                  </a:outerShdw>
                </a:effectLst>
              </a:rPr>
              <a:t>   AMOR AL PRÓJIMO</a:t>
            </a:r>
            <a:endParaRPr lang="es-ES" sz="5400" b="1" cap="none" spc="0" dirty="0">
              <a:ln w="17780" cmpd="sng">
                <a:solidFill>
                  <a:srgbClr val="FFFFFF"/>
                </a:solidFill>
                <a:prstDash val="solid"/>
                <a:miter lim="800000"/>
              </a:ln>
              <a:solidFill>
                <a:srgbClr val="FF0000"/>
              </a:solidFill>
              <a:effectLst>
                <a:outerShdw blurRad="50800" algn="tl" rotWithShape="0">
                  <a:srgbClr val="000000"/>
                </a:outerShdw>
              </a:effectLst>
            </a:endParaRPr>
          </a:p>
        </p:txBody>
      </p:sp>
      <p:pic>
        <p:nvPicPr>
          <p:cNvPr id="6" name="5 Imagen" descr="images (4).jpg"/>
          <p:cNvPicPr>
            <a:picLocks noChangeAspect="1"/>
          </p:cNvPicPr>
          <p:nvPr/>
        </p:nvPicPr>
        <p:blipFill>
          <a:blip r:embed="rId4" cstate="print">
            <a:lum bright="-20000"/>
          </a:blip>
          <a:stretch>
            <a:fillRect/>
          </a:stretch>
        </p:blipFill>
        <p:spPr>
          <a:xfrm>
            <a:off x="2699792" y="3501008"/>
            <a:ext cx="3888432" cy="2151881"/>
          </a:xfrm>
          <a:prstGeom prst="rect">
            <a:avLst/>
          </a:prstGeom>
        </p:spPr>
      </p:pic>
    </p:spTree>
  </p:cSld>
  <p:clrMapOvr>
    <a:masterClrMapping/>
  </p:clrMapOvr>
  <p:transition>
    <p:wipe dir="d"/>
    <p:sndAc>
      <p:stSnd>
        <p:snd r:embed="rId2" name="breeze.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el-buen-samaritano-2-638.jpg"/>
          <p:cNvPicPr>
            <a:picLocks noGrp="1" noChangeAspect="1"/>
          </p:cNvPicPr>
          <p:nvPr>
            <p:ph idx="1"/>
          </p:nvPr>
        </p:nvPicPr>
        <p:blipFill>
          <a:blip r:embed="rId3" cstate="print"/>
          <a:stretch>
            <a:fillRect/>
          </a:stretch>
        </p:blipFill>
        <p:spPr>
          <a:xfrm>
            <a:off x="582528" y="764704"/>
            <a:ext cx="8237944" cy="5458562"/>
          </a:xfrm>
        </p:spPr>
      </p:pic>
    </p:spTree>
  </p:cSld>
  <p:clrMapOvr>
    <a:masterClrMapping/>
  </p:clrMapOvr>
  <p:transition>
    <p:fade thruBlk="1"/>
    <p:sndAc>
      <p:stSnd>
        <p:snd r:embed="rId2" name="camera.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lum contrast="20000"/>
          </a:blip>
          <a:srcRect/>
          <a:stretch>
            <a:fillRect/>
          </a:stretch>
        </p:blipFill>
        <p:spPr bwMode="auto">
          <a:xfrm>
            <a:off x="611560" y="462493"/>
            <a:ext cx="8064896" cy="5558795"/>
          </a:xfrm>
          <a:prstGeom prst="rect">
            <a:avLst/>
          </a:prstGeom>
          <a:noFill/>
          <a:ln w="9525">
            <a:noFill/>
            <a:miter lim="800000"/>
            <a:headEnd/>
            <a:tailEnd/>
          </a:ln>
        </p:spPr>
      </p:pic>
    </p:spTree>
  </p:cSld>
  <p:clrMapOvr>
    <a:masterClrMapping/>
  </p:clrMapOvr>
  <p:transition>
    <p:wipe dir="r"/>
    <p:sndAc>
      <p:stSnd>
        <p:snd r:embed="rId2" name="wind.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ES" dirty="0" smtClean="0"/>
              <a:t>    </a:t>
            </a:r>
            <a:r>
              <a:rPr lang="es-ES" dirty="0" err="1" smtClean="0"/>
              <a:t>PARáBOLA</a:t>
            </a:r>
            <a:r>
              <a:rPr lang="es-ES" dirty="0" smtClean="0"/>
              <a:t> EL BUEN SAMARITANO</a:t>
            </a:r>
            <a:endParaRPr lang="es-ES" dirty="0"/>
          </a:p>
        </p:txBody>
      </p:sp>
      <p:pic>
        <p:nvPicPr>
          <p:cNvPr id="4" name="3 Marcador de contenido" descr="buen_samaritano_01_color.JPG"/>
          <p:cNvPicPr>
            <a:picLocks noGrp="1" noChangeAspect="1"/>
          </p:cNvPicPr>
          <p:nvPr>
            <p:ph idx="1"/>
          </p:nvPr>
        </p:nvPicPr>
        <p:blipFill>
          <a:blip r:embed="rId2" cstate="print"/>
          <a:stretch>
            <a:fillRect/>
          </a:stretch>
        </p:blipFill>
        <p:spPr>
          <a:xfrm>
            <a:off x="611560" y="1124744"/>
            <a:ext cx="8067675" cy="5040559"/>
          </a:xfrm>
        </p:spPr>
      </p:pic>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buen_samaritano_02_color(1).JPG"/>
          <p:cNvPicPr>
            <a:picLocks noGrp="1" noChangeAspect="1"/>
          </p:cNvPicPr>
          <p:nvPr>
            <p:ph idx="1"/>
          </p:nvPr>
        </p:nvPicPr>
        <p:blipFill>
          <a:blip r:embed="rId2" cstate="print"/>
          <a:stretch>
            <a:fillRect/>
          </a:stretch>
        </p:blipFill>
        <p:spPr>
          <a:xfrm>
            <a:off x="452437" y="1268760"/>
            <a:ext cx="8391525" cy="4824536"/>
          </a:xfrm>
        </p:spPr>
      </p:pic>
    </p:spTree>
  </p:cSld>
  <p:clrMapOvr>
    <a:masterClrMapping/>
  </p:clrMapOvr>
  <p:transition>
    <p:pull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buen_samaritano_03_color.JPG"/>
          <p:cNvPicPr>
            <a:picLocks noGrp="1" noChangeAspect="1"/>
          </p:cNvPicPr>
          <p:nvPr>
            <p:ph idx="1"/>
          </p:nvPr>
        </p:nvPicPr>
        <p:blipFill>
          <a:blip r:embed="rId2" cstate="print"/>
          <a:stretch>
            <a:fillRect/>
          </a:stretch>
        </p:blipFill>
        <p:spPr>
          <a:xfrm>
            <a:off x="304800" y="1196752"/>
            <a:ext cx="8686800" cy="4896544"/>
          </a:xfrm>
        </p:spPr>
      </p:pic>
    </p:spTree>
  </p:cSld>
  <p:clrMapOvr>
    <a:masterClrMapping/>
  </p:clrMapOvr>
  <p:transition>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el-buen-samaritano-13-638.jpg"/>
          <p:cNvPicPr>
            <a:picLocks noGrp="1" noChangeAspect="1"/>
          </p:cNvPicPr>
          <p:nvPr>
            <p:ph idx="1"/>
          </p:nvPr>
        </p:nvPicPr>
        <p:blipFill>
          <a:blip r:embed="rId2" cstate="print"/>
          <a:stretch>
            <a:fillRect/>
          </a:stretch>
        </p:blipFill>
        <p:spPr>
          <a:xfrm>
            <a:off x="294796" y="548680"/>
            <a:ext cx="8309651" cy="5531445"/>
          </a:xfrm>
        </p:spPr>
      </p:pic>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t>INSTRUCTIVO DE RELIGIÓN SEGUNDO BÁSICO</a:t>
            </a:r>
            <a:br>
              <a:rPr lang="es-ES" b="1" dirty="0" smtClean="0"/>
            </a:br>
            <a:endParaRPr lang="es-ES" dirty="0"/>
          </a:p>
        </p:txBody>
      </p:sp>
      <p:sp>
        <p:nvSpPr>
          <p:cNvPr id="3" name="2 Marcador de contenido"/>
          <p:cNvSpPr>
            <a:spLocks noGrp="1"/>
          </p:cNvSpPr>
          <p:nvPr>
            <p:ph idx="1"/>
          </p:nvPr>
        </p:nvSpPr>
        <p:spPr>
          <a:xfrm>
            <a:off x="304800" y="908720"/>
            <a:ext cx="8839200" cy="5256584"/>
          </a:xfrm>
        </p:spPr>
        <p:txBody>
          <a:bodyPr>
            <a:normAutofit/>
          </a:bodyPr>
          <a:lstStyle/>
          <a:p>
            <a:r>
              <a:rPr lang="es-ES" sz="1400" b="1" dirty="0" smtClean="0">
                <a:solidFill>
                  <a:schemeClr val="tx1"/>
                </a:solidFill>
                <a:latin typeface="Comic Sans MS" pitchFamily="66" charset="0"/>
              </a:rPr>
              <a:t>Actividad: Los estudiantes observan el </a:t>
            </a:r>
            <a:r>
              <a:rPr lang="es-ES" sz="1400" b="1" dirty="0" err="1" smtClean="0">
                <a:solidFill>
                  <a:schemeClr val="tx1"/>
                </a:solidFill>
                <a:latin typeface="Comic Sans MS" pitchFamily="66" charset="0"/>
              </a:rPr>
              <a:t>ppt</a:t>
            </a:r>
            <a:r>
              <a:rPr lang="es-ES" sz="1400" b="1" dirty="0" smtClean="0">
                <a:solidFill>
                  <a:schemeClr val="tx1"/>
                </a:solidFill>
                <a:latin typeface="Comic Sans MS" pitchFamily="66" charset="0"/>
              </a:rPr>
              <a:t> sobre  “El amor al prójimo” ,el que comentan con su familia algunas preguntas como ¿Quién amo al prójimo en la parábola? ¿Quién es tu prójimo?¿De que manera has ayudado al prójimo?</a:t>
            </a:r>
          </a:p>
          <a:p>
            <a:r>
              <a:rPr lang="es-ES" sz="1400" b="1" dirty="0" smtClean="0">
                <a:solidFill>
                  <a:schemeClr val="tx1"/>
                </a:solidFill>
                <a:latin typeface="Comic Sans MS" pitchFamily="66" charset="0"/>
              </a:rPr>
              <a:t>Luego los estudiantes buscaran, con la ayuda de un adulto, imágenes en revistas , por internet o dibujadas de cómo hoy en día ayudamos al prójimo. Las recortaran  y organizaran en una hoja de block para pegarlas y crear un afiche. Observar el ejemplo:</a:t>
            </a:r>
          </a:p>
          <a:p>
            <a:endParaRPr lang="es-ES" sz="1400" b="1" dirty="0" smtClean="0">
              <a:solidFill>
                <a:schemeClr val="tx1"/>
              </a:solidFill>
              <a:latin typeface="Comic Sans MS" pitchFamily="66" charset="0"/>
            </a:endParaRPr>
          </a:p>
          <a:p>
            <a:endParaRPr lang="es-ES" sz="1400" b="1" dirty="0" smtClean="0">
              <a:solidFill>
                <a:schemeClr val="tx1"/>
              </a:solidFill>
              <a:latin typeface="Comic Sans MS" pitchFamily="66" charset="0"/>
            </a:endParaRPr>
          </a:p>
          <a:p>
            <a:endParaRPr lang="es-ES" sz="1400" b="1" dirty="0" smtClean="0">
              <a:solidFill>
                <a:schemeClr val="tx1"/>
              </a:solidFill>
              <a:latin typeface="Comic Sans MS" pitchFamily="66" charset="0"/>
            </a:endParaRPr>
          </a:p>
          <a:p>
            <a:endParaRPr lang="es-ES" sz="1400" b="1" dirty="0" smtClean="0">
              <a:solidFill>
                <a:schemeClr val="tx1"/>
              </a:solidFill>
              <a:latin typeface="Comic Sans MS" pitchFamily="66" charset="0"/>
            </a:endParaRPr>
          </a:p>
          <a:p>
            <a:endParaRPr lang="es-ES" sz="1400" b="1" dirty="0" smtClean="0">
              <a:solidFill>
                <a:schemeClr val="tx1"/>
              </a:solidFill>
              <a:latin typeface="Comic Sans MS" pitchFamily="66" charset="0"/>
            </a:endParaRPr>
          </a:p>
          <a:p>
            <a:r>
              <a:rPr lang="es-ES" sz="1400" b="1" dirty="0" smtClean="0">
                <a:solidFill>
                  <a:schemeClr val="tx1"/>
                </a:solidFill>
                <a:latin typeface="Comic Sans MS" pitchFamily="66" charset="0"/>
              </a:rPr>
              <a:t>En la parte superior de la hoja de block se debe colocar  un titulo de acuerdo al tema trabajado con plumones o el material que tenga en casa.</a:t>
            </a:r>
          </a:p>
          <a:p>
            <a:r>
              <a:rPr lang="es-ES" sz="1400" b="1" dirty="0" smtClean="0">
                <a:solidFill>
                  <a:schemeClr val="tx1"/>
                </a:solidFill>
                <a:latin typeface="Comic Sans MS" pitchFamily="66" charset="0"/>
              </a:rPr>
              <a:t>También se puede decorar el afiche con otros materiales como papel lustre, lápices de colores ,etc.</a:t>
            </a:r>
          </a:p>
          <a:p>
            <a:r>
              <a:rPr lang="es-ES" sz="1400" b="1" dirty="0" smtClean="0">
                <a:solidFill>
                  <a:schemeClr val="tx1"/>
                </a:solidFill>
                <a:latin typeface="Comic Sans MS" pitchFamily="66" charset="0"/>
              </a:rPr>
              <a:t>Finalmente, colocar su nombre y curso en un papelito aparte.</a:t>
            </a:r>
          </a:p>
          <a:p>
            <a:r>
              <a:rPr lang="es-ES" sz="1400" b="1" dirty="0" smtClean="0">
                <a:solidFill>
                  <a:schemeClr val="tx1"/>
                </a:solidFill>
                <a:latin typeface="Comic Sans MS" pitchFamily="66" charset="0"/>
              </a:rPr>
              <a:t>Se le saca una foto al trabajo y se envía a mi correo: </a:t>
            </a:r>
            <a:r>
              <a:rPr lang="es-ES" sz="1400" b="1" dirty="0" smtClean="0">
                <a:solidFill>
                  <a:srgbClr val="0070C0"/>
                </a:solidFill>
                <a:latin typeface="Comic Sans MS" pitchFamily="66" charset="0"/>
                <a:hlinkClick r:id="rId2"/>
              </a:rPr>
              <a:t>maritza.huenuanca@elar.cl</a:t>
            </a:r>
            <a:r>
              <a:rPr lang="es-ES" sz="1400" b="1" dirty="0" smtClean="0">
                <a:solidFill>
                  <a:srgbClr val="0070C0"/>
                </a:solidFill>
                <a:latin typeface="Comic Sans MS" pitchFamily="66" charset="0"/>
              </a:rPr>
              <a:t>.</a:t>
            </a:r>
          </a:p>
          <a:p>
            <a:r>
              <a:rPr lang="es-ES" sz="1400" b="1" dirty="0" smtClean="0">
                <a:solidFill>
                  <a:schemeClr val="tx1">
                    <a:lumMod val="95000"/>
                    <a:lumOff val="5000"/>
                  </a:schemeClr>
                </a:solidFill>
                <a:latin typeface="Comic Sans MS" pitchFamily="66" charset="0"/>
              </a:rPr>
              <a:t>Cualquier consulta se puede enviar por correo y si aun no envía las guías anteriores todavía hay tiempo para hacerlo.</a:t>
            </a:r>
          </a:p>
          <a:p>
            <a:endParaRPr lang="es-ES" sz="1600" b="1" dirty="0">
              <a:solidFill>
                <a:schemeClr val="tx1">
                  <a:lumMod val="95000"/>
                  <a:lumOff val="5000"/>
                </a:schemeClr>
              </a:solidFill>
              <a:latin typeface="Comic Sans MS" pitchFamily="66" charset="0"/>
            </a:endParaRPr>
          </a:p>
        </p:txBody>
      </p:sp>
      <p:pic>
        <p:nvPicPr>
          <p:cNvPr id="4" name="3 Imagen" descr="descarga (2).png"/>
          <p:cNvPicPr>
            <a:picLocks noChangeAspect="1"/>
          </p:cNvPicPr>
          <p:nvPr/>
        </p:nvPicPr>
        <p:blipFill>
          <a:blip r:embed="rId3" cstate="print"/>
          <a:stretch>
            <a:fillRect/>
          </a:stretch>
        </p:blipFill>
        <p:spPr>
          <a:xfrm>
            <a:off x="4788024" y="5376346"/>
            <a:ext cx="1080120" cy="1221005"/>
          </a:xfrm>
          <a:prstGeom prst="rect">
            <a:avLst/>
          </a:prstGeom>
        </p:spPr>
      </p:pic>
      <p:pic>
        <p:nvPicPr>
          <p:cNvPr id="5" name="4 Imagen" descr="descarga (1).jpg"/>
          <p:cNvPicPr>
            <a:picLocks noChangeAspect="1"/>
          </p:cNvPicPr>
          <p:nvPr/>
        </p:nvPicPr>
        <p:blipFill>
          <a:blip r:embed="rId4" cstate="print"/>
          <a:stretch>
            <a:fillRect/>
          </a:stretch>
        </p:blipFill>
        <p:spPr>
          <a:xfrm>
            <a:off x="3779912" y="2276872"/>
            <a:ext cx="1665535" cy="1247544"/>
          </a:xfrm>
          <a:prstGeom prst="rect">
            <a:avLst/>
          </a:prstGeom>
        </p:spPr>
      </p:pic>
      <p:pic>
        <p:nvPicPr>
          <p:cNvPr id="6" name="5 Imagen" descr="images (2).jpg"/>
          <p:cNvPicPr>
            <a:picLocks noChangeAspect="1"/>
          </p:cNvPicPr>
          <p:nvPr/>
        </p:nvPicPr>
        <p:blipFill>
          <a:blip r:embed="rId5" cstate="print"/>
          <a:stretch>
            <a:fillRect/>
          </a:stretch>
        </p:blipFill>
        <p:spPr>
          <a:xfrm>
            <a:off x="5868144" y="2276873"/>
            <a:ext cx="1810294" cy="1224136"/>
          </a:xfrm>
          <a:prstGeom prst="rect">
            <a:avLst/>
          </a:prstGeom>
        </p:spPr>
      </p:pic>
    </p:spTree>
  </p:cSld>
  <p:clrMapOvr>
    <a:masterClrMapping/>
  </p:clrMapOvr>
  <p:transition>
    <p:strips dir="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értic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378</TotalTime>
  <Words>211</Words>
  <Application>Microsoft Office PowerPoint</Application>
  <PresentationFormat>Presentación en pantalla (4:3)</PresentationFormat>
  <Paragraphs>17</Paragraphs>
  <Slides>8</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8</vt:i4>
      </vt:variant>
    </vt:vector>
  </HeadingPairs>
  <TitlesOfParts>
    <vt:vector size="13" baseType="lpstr">
      <vt:lpstr>Comic Sans MS</vt:lpstr>
      <vt:lpstr>Franklin Gothic Book</vt:lpstr>
      <vt:lpstr>Franklin Gothic Medium</vt:lpstr>
      <vt:lpstr>Wingdings 2</vt:lpstr>
      <vt:lpstr>Viajes</vt:lpstr>
      <vt:lpstr>Liceo Particular Avenida Recoleta Fundación María Romo               Departamento de Religión Docente: Maritza Huenuanca                                                                                                                           “EDUCAR ES LA FORMA MÁS ALTA DE LLEGAR A DIOS” </vt:lpstr>
      <vt:lpstr>Presentación de PowerPoint</vt:lpstr>
      <vt:lpstr>Presentación de PowerPoint</vt:lpstr>
      <vt:lpstr>    PARáBOLA EL BUEN SAMARITANO</vt:lpstr>
      <vt:lpstr>Presentación de PowerPoint</vt:lpstr>
      <vt:lpstr>Presentación de PowerPoint</vt:lpstr>
      <vt:lpstr>Presentación de PowerPoint</vt:lpstr>
      <vt:lpstr>INSTRUCTIVO DE RELIGIÓN SEGUNDO BÁSICO </vt:lpstr>
    </vt:vector>
  </TitlesOfParts>
  <Company>Home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Religion</dc:creator>
  <cp:lastModifiedBy>Usuario de Windows</cp:lastModifiedBy>
  <cp:revision>7</cp:revision>
  <dcterms:created xsi:type="dcterms:W3CDTF">2020-04-23T17:42:17Z</dcterms:created>
  <dcterms:modified xsi:type="dcterms:W3CDTF">2020-04-27T18:21:05Z</dcterms:modified>
</cp:coreProperties>
</file>